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يُنسق الزهور والهدايا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B116933-638C-6E04-AC26-DD2642475E9B}"/>
              </a:ext>
            </a:extLst>
          </p:cNvPr>
          <p:cNvSpPr/>
          <p:nvPr/>
        </p:nvSpPr>
        <p:spPr>
          <a:xfrm>
            <a:off x="9714029" y="607516"/>
            <a:ext cx="1234632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الاول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xmlns="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374248"/>
              </p:ext>
            </p:extLst>
          </p:nvPr>
        </p:nvGraphicFramePr>
        <p:xfrm>
          <a:off x="696290" y="1277379"/>
          <a:ext cx="10799420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xmlns="" val="1493224821"/>
                    </a:ext>
                  </a:extLst>
                </a:gridCol>
                <a:gridCol w="3158767">
                  <a:extLst>
                    <a:ext uri="{9D8B030D-6E8A-4147-A177-3AD203B41FA5}">
                      <a16:colId xmlns:a16="http://schemas.microsoft.com/office/drawing/2014/main" xmlns="" val="105115728"/>
                    </a:ext>
                  </a:extLst>
                </a:gridCol>
                <a:gridCol w="2240943">
                  <a:extLst>
                    <a:ext uri="{9D8B030D-6E8A-4147-A177-3AD203B41FA5}">
                      <a16:colId xmlns:a16="http://schemas.microsoft.com/office/drawing/2014/main" xmlns="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xmlns="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يلتزم بلبس الزي الخاص بالعمل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يلتزم بشروط واجراءات الامن والسلامة في مكان العمل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زي العمل </a:t>
                      </a:r>
                      <a:endParaRPr lang="en-US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7044568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1546F47-52C5-E93F-D429-F3BC3C925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4885" y="3305175"/>
            <a:ext cx="2790825" cy="31420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A black and white drawing of a coat&#10;&#10;Description automatically generated">
            <a:extLst>
              <a:ext uri="{FF2B5EF4-FFF2-40B4-BE49-F238E27FC236}">
                <a16:creationId xmlns:a16="http://schemas.microsoft.com/office/drawing/2014/main" xmlns="" id="{73C7F6F3-B55E-5194-D382-858C8F58E0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3" y="3063240"/>
            <a:ext cx="1820383" cy="18203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87EADA4-C849-0311-5F3D-4DA730D1A807}"/>
              </a:ext>
            </a:extLst>
          </p:cNvPr>
          <p:cNvSpPr txBox="1"/>
          <p:nvPr/>
        </p:nvSpPr>
        <p:spPr>
          <a:xfrm>
            <a:off x="8039100" y="2324100"/>
            <a:ext cx="345661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السوال الأول :يا صغيري هيا نلون القفازات باللون الأصفر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BAF65CA-3FB3-137D-C836-3D4835CB6139}"/>
              </a:ext>
            </a:extLst>
          </p:cNvPr>
          <p:cNvSpPr txBox="1"/>
          <p:nvPr/>
        </p:nvSpPr>
        <p:spPr>
          <a:xfrm>
            <a:off x="652463" y="2324099"/>
            <a:ext cx="345661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السوال الثاني:ضع دائرة حول الزي الصحيح للعمل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5BCB8C4-CFC9-C251-E8D7-00A15FE87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4518" y="4534584"/>
            <a:ext cx="1618972" cy="19126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SUAAD KHALFAN AMER SAEED AL AMERI</dc:creator>
  <cp:lastModifiedBy>fasalameri@hotmail.com</cp:lastModifiedBy>
  <cp:revision>6</cp:revision>
  <dcterms:created xsi:type="dcterms:W3CDTF">2024-07-04T06:51:15Z</dcterms:created>
  <dcterms:modified xsi:type="dcterms:W3CDTF">2024-07-18T19:36:41Z</dcterms:modified>
</cp:coreProperties>
</file>